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622" r:id="rId2"/>
    <p:sldId id="637" r:id="rId3"/>
    <p:sldId id="638" r:id="rId4"/>
    <p:sldId id="639" r:id="rId5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406" cy="497333"/>
          </a:xfrm>
          <a:prstGeom prst="rect">
            <a:avLst/>
          </a:prstGeom>
        </p:spPr>
        <p:txBody>
          <a:bodyPr vert="horz" lIns="88185" tIns="44092" rIns="88185" bIns="4409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750" y="2"/>
            <a:ext cx="2945405" cy="497333"/>
          </a:xfrm>
          <a:prstGeom prst="rect">
            <a:avLst/>
          </a:prstGeom>
        </p:spPr>
        <p:txBody>
          <a:bodyPr vert="horz" lIns="88185" tIns="44092" rIns="88185" bIns="44092" rtlCol="0"/>
          <a:lstStyle>
            <a:lvl1pPr algn="r">
              <a:defRPr sz="1200"/>
            </a:lvl1pPr>
          </a:lstStyle>
          <a:p>
            <a:fld id="{91BB74C9-84DA-448B-922B-865C7CB52981}" type="datetimeFigureOut">
              <a:rPr lang="fr-FR" smtClean="0"/>
              <a:t>03/01/2024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85" tIns="44092" rIns="88185" bIns="44092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0527" y="4777782"/>
            <a:ext cx="5438140" cy="3907834"/>
          </a:xfrm>
          <a:prstGeom prst="rect">
            <a:avLst/>
          </a:prstGeom>
        </p:spPr>
        <p:txBody>
          <a:bodyPr vert="horz" lIns="88185" tIns="44092" rIns="88185" bIns="44092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29306"/>
            <a:ext cx="2945406" cy="497333"/>
          </a:xfrm>
          <a:prstGeom prst="rect">
            <a:avLst/>
          </a:prstGeom>
        </p:spPr>
        <p:txBody>
          <a:bodyPr vert="horz" lIns="88185" tIns="44092" rIns="88185" bIns="4409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750" y="9429306"/>
            <a:ext cx="2945405" cy="497333"/>
          </a:xfrm>
          <a:prstGeom prst="rect">
            <a:avLst/>
          </a:prstGeom>
        </p:spPr>
        <p:txBody>
          <a:bodyPr vert="horz" lIns="88185" tIns="44092" rIns="88185" bIns="44092" rtlCol="0" anchor="b"/>
          <a:lstStyle>
            <a:lvl1pPr algn="r">
              <a:defRPr sz="1200"/>
            </a:lvl1pPr>
          </a:lstStyle>
          <a:p>
            <a:fld id="{3D5C485C-86FC-4D62-A627-9E19BA337D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61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42428" y="2130427"/>
            <a:ext cx="10087023" cy="983245"/>
          </a:xfrm>
        </p:spPr>
        <p:txBody>
          <a:bodyPr>
            <a:normAutofit/>
          </a:bodyPr>
          <a:lstStyle>
            <a:lvl1pPr algn="ctr">
              <a:defRPr sz="4534">
                <a:solidFill>
                  <a:srgbClr val="1C307E"/>
                </a:solidFill>
              </a:defRPr>
            </a:lvl1pPr>
          </a:lstStyle>
          <a:p>
            <a:r>
              <a:rPr lang="en-US" dirty="0" err="1"/>
              <a:t>Titre</a:t>
            </a:r>
            <a:r>
              <a:rPr lang="en-US" dirty="0"/>
              <a:t> du document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1" y="3028360"/>
            <a:ext cx="8534400" cy="999300"/>
          </a:xfrm>
        </p:spPr>
        <p:txBody>
          <a:bodyPr>
            <a:noAutofit/>
          </a:bodyPr>
          <a:lstStyle>
            <a:lvl1pPr marL="0" indent="0" algn="ctr">
              <a:buNone/>
              <a:defRPr>
                <a:solidFill>
                  <a:srgbClr val="F07F0A"/>
                </a:solidFill>
              </a:defRPr>
            </a:lvl1pPr>
            <a:lvl2pPr marL="529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59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88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18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479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77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07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36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Sous-</a:t>
            </a:r>
            <a:r>
              <a:rPr lang="en-US" dirty="0" err="1"/>
              <a:t>titre</a:t>
            </a:r>
            <a:r>
              <a:rPr lang="en-US" dirty="0"/>
              <a:t> du document</a:t>
            </a:r>
          </a:p>
        </p:txBody>
      </p:sp>
    </p:spTree>
    <p:extLst>
      <p:ext uri="{BB962C8B-B14F-4D97-AF65-F5344CB8AC3E}">
        <p14:creationId xmlns:p14="http://schemas.microsoft.com/office/powerpoint/2010/main" val="130967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Titre</a:t>
            </a:r>
            <a:r>
              <a:rPr lang="en-US" dirty="0"/>
              <a:t> de la </a:t>
            </a:r>
            <a:r>
              <a:rPr lang="en-US" dirty="0" err="1"/>
              <a:t>diapositive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1088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088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673241" y="4182119"/>
            <a:ext cx="1526058" cy="265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3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78090" y="4465578"/>
            <a:ext cx="1299618" cy="93942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3"/>
          <a:srcRect l="6466" t="35225" r="-34" b="126"/>
          <a:stretch/>
        </p:blipFill>
        <p:spPr>
          <a:xfrm>
            <a:off x="-1501572" y="5705068"/>
            <a:ext cx="603632" cy="23830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501572" y="6387423"/>
            <a:ext cx="406140" cy="255296"/>
          </a:xfrm>
          <a:prstGeom prst="rect">
            <a:avLst/>
          </a:prstGeom>
        </p:spPr>
      </p:pic>
      <p:sp>
        <p:nvSpPr>
          <p:cNvPr id="11" name="ZoneTexte 10"/>
          <p:cNvSpPr txBox="1"/>
          <p:nvPr userDrawn="1"/>
        </p:nvSpPr>
        <p:spPr>
          <a:xfrm>
            <a:off x="-1501572" y="4312406"/>
            <a:ext cx="1348171" cy="1255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Niveaux disponibles</a:t>
            </a: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-1501572" y="5390561"/>
            <a:ext cx="1348171" cy="25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Passer d’un niveau</a:t>
            </a:r>
            <a:b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à l’autre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-1501572" y="6082899"/>
            <a:ext cx="1348171" cy="25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Pour activer ou supprimer les puces</a:t>
            </a:r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-1501571" y="5339211"/>
            <a:ext cx="1223100" cy="0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 userDrawn="1"/>
        </p:nvCxnSpPr>
        <p:spPr>
          <a:xfrm>
            <a:off x="-1501571" y="6033634"/>
            <a:ext cx="1223100" cy="0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65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4135938"/>
            <a:ext cx="10160869" cy="876892"/>
          </a:xfrm>
        </p:spPr>
        <p:txBody>
          <a:bodyPr lIns="0" tIns="0" rIns="0" bIns="0" anchor="t">
            <a:normAutofit/>
          </a:bodyPr>
          <a:lstStyle>
            <a:lvl1pPr algn="l">
              <a:defRPr sz="4081" b="0" cap="all" baseline="0"/>
            </a:lvl1pPr>
          </a:lstStyle>
          <a:p>
            <a:r>
              <a:rPr lang="en-US" dirty="0" err="1"/>
              <a:t>Titre</a:t>
            </a:r>
            <a:r>
              <a:rPr lang="en-US" dirty="0"/>
              <a:t> du </a:t>
            </a:r>
            <a:r>
              <a:rPr lang="en-US" dirty="0" err="1"/>
              <a:t>chapitre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31335"/>
            <a:ext cx="10160869" cy="1204602"/>
          </a:xfrm>
        </p:spPr>
        <p:txBody>
          <a:bodyPr anchor="b"/>
          <a:lstStyle>
            <a:lvl1pPr marL="0" indent="0">
              <a:buNone/>
              <a:defRPr sz="2358">
                <a:solidFill>
                  <a:schemeClr val="tx1">
                    <a:tint val="75000"/>
                  </a:schemeClr>
                </a:solidFill>
              </a:defRPr>
            </a:lvl1pPr>
            <a:lvl2pPr marL="529596" indent="0">
              <a:buNone/>
              <a:defRPr sz="2086">
                <a:solidFill>
                  <a:schemeClr val="tx1">
                    <a:tint val="75000"/>
                  </a:schemeClr>
                </a:solidFill>
              </a:defRPr>
            </a:lvl2pPr>
            <a:lvl3pPr marL="1059192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3pPr>
            <a:lvl4pPr marL="1588788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4pPr>
            <a:lvl5pPr marL="2118384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5pPr>
            <a:lvl6pPr marL="2647979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6pPr>
            <a:lvl7pPr marL="3177576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7pPr>
            <a:lvl8pPr marL="3707172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8pPr>
            <a:lvl9pPr marL="4236767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AF2B4D-6B12-4EDF-87BB-2B55CECB6611}" type="slidenum">
              <a:rPr kumimoji="0" lang="en-US" sz="1088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088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8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Titre</a:t>
            </a:r>
            <a:r>
              <a:rPr lang="en-US" dirty="0"/>
              <a:t> de la </a:t>
            </a:r>
            <a:r>
              <a:rPr lang="en-US" dirty="0" err="1"/>
              <a:t>diapositive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925" y="1627488"/>
            <a:ext cx="4990594" cy="454007"/>
          </a:xfrm>
        </p:spPr>
        <p:txBody>
          <a:bodyPr anchor="t"/>
          <a:lstStyle>
            <a:lvl1pPr marL="0" indent="0">
              <a:buNone/>
              <a:defRPr sz="2267" b="1"/>
            </a:lvl1pPr>
            <a:lvl2pPr marL="529596" indent="0">
              <a:buNone/>
              <a:defRPr sz="2358" b="1"/>
            </a:lvl2pPr>
            <a:lvl3pPr marL="1059192" indent="0">
              <a:buNone/>
              <a:defRPr sz="2086" b="1"/>
            </a:lvl3pPr>
            <a:lvl4pPr marL="1588788" indent="0">
              <a:buNone/>
              <a:defRPr sz="1814" b="1"/>
            </a:lvl4pPr>
            <a:lvl5pPr marL="2118384" indent="0">
              <a:buNone/>
              <a:defRPr sz="1814" b="1"/>
            </a:lvl5pPr>
            <a:lvl6pPr marL="2647979" indent="0">
              <a:buNone/>
              <a:defRPr sz="1814" b="1"/>
            </a:lvl6pPr>
            <a:lvl7pPr marL="3177576" indent="0">
              <a:buNone/>
              <a:defRPr sz="1814" b="1"/>
            </a:lvl7pPr>
            <a:lvl8pPr marL="3707172" indent="0">
              <a:buNone/>
              <a:defRPr sz="1814" b="1"/>
            </a:lvl8pPr>
            <a:lvl9pPr marL="4236767" indent="0">
              <a:buNone/>
              <a:defRPr sz="1814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5925" y="2174875"/>
            <a:ext cx="4990594" cy="3951288"/>
          </a:xfrm>
        </p:spPr>
        <p:txBody>
          <a:bodyPr/>
          <a:lstStyle>
            <a:lvl1pPr>
              <a:defRPr sz="2176"/>
            </a:lvl1pPr>
            <a:lvl2pPr>
              <a:defRPr sz="1995"/>
            </a:lvl2pPr>
            <a:lvl3pPr>
              <a:defRPr sz="1632"/>
            </a:lvl3pPr>
            <a:lvl4pPr>
              <a:defRPr sz="1451"/>
            </a:lvl4pPr>
            <a:lvl5pPr>
              <a:defRPr sz="1451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627488"/>
            <a:ext cx="4992555" cy="454007"/>
          </a:xfrm>
        </p:spPr>
        <p:txBody>
          <a:bodyPr anchor="t"/>
          <a:lstStyle>
            <a:lvl1pPr marL="0" indent="0">
              <a:buNone/>
              <a:defRPr sz="2267" b="1"/>
            </a:lvl1pPr>
            <a:lvl2pPr marL="529596" indent="0">
              <a:buNone/>
              <a:defRPr sz="2358" b="1"/>
            </a:lvl2pPr>
            <a:lvl3pPr marL="1059192" indent="0">
              <a:buNone/>
              <a:defRPr sz="2086" b="1"/>
            </a:lvl3pPr>
            <a:lvl4pPr marL="1588788" indent="0">
              <a:buNone/>
              <a:defRPr sz="1814" b="1"/>
            </a:lvl4pPr>
            <a:lvl5pPr marL="2118384" indent="0">
              <a:buNone/>
              <a:defRPr sz="1814" b="1"/>
            </a:lvl5pPr>
            <a:lvl6pPr marL="2647979" indent="0">
              <a:buNone/>
              <a:defRPr sz="1814" b="1"/>
            </a:lvl6pPr>
            <a:lvl7pPr marL="3177576" indent="0">
              <a:buNone/>
              <a:defRPr sz="1814" b="1"/>
            </a:lvl7pPr>
            <a:lvl8pPr marL="3707172" indent="0">
              <a:buNone/>
              <a:defRPr sz="1814" b="1"/>
            </a:lvl8pPr>
            <a:lvl9pPr marL="4236767" indent="0">
              <a:buNone/>
              <a:defRPr sz="1814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4992555" cy="3951288"/>
          </a:xfrm>
        </p:spPr>
        <p:txBody>
          <a:bodyPr/>
          <a:lstStyle>
            <a:lvl1pPr>
              <a:defRPr sz="2176"/>
            </a:lvl1pPr>
            <a:lvl2pPr>
              <a:defRPr sz="1995"/>
            </a:lvl2pPr>
            <a:lvl3pPr>
              <a:defRPr sz="1632"/>
            </a:lvl3pPr>
            <a:lvl4pPr>
              <a:defRPr sz="1451"/>
            </a:lvl4pPr>
            <a:lvl5pPr>
              <a:defRPr sz="1451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1088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088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5964797" y="1627488"/>
            <a:ext cx="0" cy="4498675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-1673241" y="4052140"/>
            <a:ext cx="1526058" cy="278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3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 rotWithShape="1">
          <a:blip r:embed="rId2"/>
          <a:srcRect l="6466" t="35225" r="-34" b="126"/>
          <a:stretch/>
        </p:blipFill>
        <p:spPr>
          <a:xfrm>
            <a:off x="-1501572" y="5705068"/>
            <a:ext cx="603632" cy="238307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501572" y="6387423"/>
            <a:ext cx="406140" cy="255296"/>
          </a:xfrm>
          <a:prstGeom prst="rect">
            <a:avLst/>
          </a:prstGeom>
        </p:spPr>
      </p:pic>
      <p:sp>
        <p:nvSpPr>
          <p:cNvPr id="17" name="ZoneTexte 16"/>
          <p:cNvSpPr txBox="1"/>
          <p:nvPr userDrawn="1"/>
        </p:nvSpPr>
        <p:spPr>
          <a:xfrm>
            <a:off x="-1501572" y="4119324"/>
            <a:ext cx="1348171" cy="1255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Niveaux disponibles</a:t>
            </a:r>
          </a:p>
        </p:txBody>
      </p:sp>
      <p:sp>
        <p:nvSpPr>
          <p:cNvPr id="18" name="ZoneTexte 17"/>
          <p:cNvSpPr txBox="1"/>
          <p:nvPr userDrawn="1"/>
        </p:nvSpPr>
        <p:spPr>
          <a:xfrm>
            <a:off x="-1501572" y="5390561"/>
            <a:ext cx="1348171" cy="25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Passer d’un niveau</a:t>
            </a:r>
            <a:b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à l’autre</a:t>
            </a:r>
          </a:p>
        </p:txBody>
      </p:sp>
      <p:sp>
        <p:nvSpPr>
          <p:cNvPr id="19" name="ZoneTexte 18"/>
          <p:cNvSpPr txBox="1"/>
          <p:nvPr userDrawn="1"/>
        </p:nvSpPr>
        <p:spPr>
          <a:xfrm>
            <a:off x="-1501572" y="6082899"/>
            <a:ext cx="1348171" cy="25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Pour activer ou supprimer les puces</a:t>
            </a:r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-1501571" y="5339211"/>
            <a:ext cx="1223100" cy="0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>
            <a:off x="-1501571" y="6033634"/>
            <a:ext cx="1223100" cy="0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age 2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650003" y="4275572"/>
            <a:ext cx="1014790" cy="104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5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Titre</a:t>
            </a:r>
            <a:r>
              <a:rPr lang="en-US" dirty="0"/>
              <a:t> de la </a:t>
            </a:r>
            <a:r>
              <a:rPr lang="en-US" dirty="0" err="1"/>
              <a:t>diapositive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1088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088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611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1088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088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870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1689" y="418762"/>
            <a:ext cx="3938997" cy="1016338"/>
          </a:xfrm>
        </p:spPr>
        <p:txBody>
          <a:bodyPr lIns="0" tIns="0" rIns="0" bIns="0" anchor="b"/>
          <a:lstStyle>
            <a:lvl1pPr algn="l">
              <a:defRPr sz="2358" b="1"/>
            </a:lvl1pPr>
          </a:lstStyle>
          <a:p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591193"/>
            <a:ext cx="6426938" cy="5480859"/>
          </a:xfrm>
        </p:spPr>
        <p:txBody>
          <a:bodyPr/>
          <a:lstStyle>
            <a:lvl1pPr>
              <a:defRPr sz="3718"/>
            </a:lvl1pPr>
            <a:lvl2pPr>
              <a:defRPr sz="3264"/>
            </a:lvl2pPr>
            <a:lvl3pPr>
              <a:defRPr sz="2811"/>
            </a:lvl3pPr>
            <a:lvl4pPr>
              <a:defRPr sz="2358"/>
            </a:lvl4pPr>
            <a:lvl5pPr>
              <a:defRPr sz="2358"/>
            </a:lvl5pPr>
            <a:lvl6pPr>
              <a:defRPr sz="2358"/>
            </a:lvl6pPr>
            <a:lvl7pPr>
              <a:defRPr sz="2358"/>
            </a:lvl7pPr>
            <a:lvl8pPr>
              <a:defRPr sz="2358"/>
            </a:lvl8pPr>
            <a:lvl9pPr>
              <a:defRPr sz="2358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1690" y="1435101"/>
            <a:ext cx="3938996" cy="4921249"/>
          </a:xfrm>
        </p:spPr>
        <p:txBody>
          <a:bodyPr/>
          <a:lstStyle>
            <a:lvl1pPr marL="0" indent="0">
              <a:buNone/>
              <a:defRPr sz="1632"/>
            </a:lvl1pPr>
            <a:lvl2pPr marL="529596" indent="0">
              <a:buNone/>
              <a:defRPr sz="1360"/>
            </a:lvl2pPr>
            <a:lvl3pPr marL="1059192" indent="0">
              <a:buNone/>
              <a:defRPr sz="1179"/>
            </a:lvl3pPr>
            <a:lvl4pPr marL="1588788" indent="0">
              <a:buNone/>
              <a:defRPr sz="997"/>
            </a:lvl4pPr>
            <a:lvl5pPr marL="2118384" indent="0">
              <a:buNone/>
              <a:defRPr sz="997"/>
            </a:lvl5pPr>
            <a:lvl6pPr marL="2647979" indent="0">
              <a:buNone/>
              <a:defRPr sz="997"/>
            </a:lvl6pPr>
            <a:lvl7pPr marL="3177576" indent="0">
              <a:buNone/>
              <a:defRPr sz="997"/>
            </a:lvl7pPr>
            <a:lvl8pPr marL="3707172" indent="0">
              <a:buNone/>
              <a:defRPr sz="997"/>
            </a:lvl8pPr>
            <a:lvl9pPr marL="4236767" indent="0">
              <a:buNone/>
              <a:defRPr sz="997"/>
            </a:lvl9pPr>
          </a:lstStyle>
          <a:p>
            <a:pPr lvl="0"/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6B1FF6-39B9-40F5-8B67-33C6354A3D4F}" type="slidenum">
              <a:rPr kumimoji="0" lang="en-US" sz="1088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088" b="0" i="0" u="none" strike="noStrike" kern="1200" cap="none" spc="0" normalizeH="0" baseline="0" noProof="0" dirty="0">
              <a:ln>
                <a:noFill/>
              </a:ln>
              <a:solidFill>
                <a:srgbClr val="9BBB59">
                  <a:shade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4624654" y="745151"/>
            <a:ext cx="0" cy="5456224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-1673241" y="4182119"/>
            <a:ext cx="1526058" cy="265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3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578090" y="4465578"/>
            <a:ext cx="1299618" cy="93942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 rotWithShape="1">
          <a:blip r:embed="rId3"/>
          <a:srcRect l="6466" t="35225" r="-34" b="126"/>
          <a:stretch/>
        </p:blipFill>
        <p:spPr>
          <a:xfrm>
            <a:off x="-1501572" y="5705068"/>
            <a:ext cx="603632" cy="238307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501572" y="6387423"/>
            <a:ext cx="406140" cy="255296"/>
          </a:xfrm>
          <a:prstGeom prst="rect">
            <a:avLst/>
          </a:prstGeom>
        </p:spPr>
      </p:pic>
      <p:sp>
        <p:nvSpPr>
          <p:cNvPr id="15" name="ZoneTexte 14"/>
          <p:cNvSpPr txBox="1"/>
          <p:nvPr userDrawn="1"/>
        </p:nvSpPr>
        <p:spPr>
          <a:xfrm>
            <a:off x="-1501572" y="4312406"/>
            <a:ext cx="1348171" cy="1255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Niveaux disponibles</a:t>
            </a: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-1501572" y="5390561"/>
            <a:ext cx="1348171" cy="25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Passer d’un niveau</a:t>
            </a:r>
            <a:b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à l’autre</a:t>
            </a:r>
          </a:p>
        </p:txBody>
      </p:sp>
      <p:sp>
        <p:nvSpPr>
          <p:cNvPr id="17" name="ZoneTexte 16"/>
          <p:cNvSpPr txBox="1"/>
          <p:nvPr userDrawn="1"/>
        </p:nvSpPr>
        <p:spPr>
          <a:xfrm>
            <a:off x="-1501572" y="6082899"/>
            <a:ext cx="1348171" cy="25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16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Pour activer ou supprimer les puces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-1501571" y="5339211"/>
            <a:ext cx="1223100" cy="0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 userDrawn="1"/>
        </p:nvCxnSpPr>
        <p:spPr>
          <a:xfrm>
            <a:off x="-1501571" y="6033634"/>
            <a:ext cx="1223100" cy="0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12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9"/>
          </a:xfrm>
          <a:solidFill>
            <a:srgbClr val="F07F0A"/>
          </a:solidFill>
        </p:spPr>
        <p:txBody>
          <a:bodyPr anchor="b"/>
          <a:lstStyle>
            <a:lvl1pPr algn="l">
              <a:defRPr sz="2358" b="1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702042"/>
            <a:ext cx="7315200" cy="4025532"/>
          </a:xfr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indent="0">
              <a:buNone/>
              <a:defRPr sz="2267"/>
            </a:lvl1pPr>
            <a:lvl2pPr marL="529596" indent="0">
              <a:buNone/>
              <a:defRPr sz="3264"/>
            </a:lvl2pPr>
            <a:lvl3pPr marL="1059192" indent="0">
              <a:buNone/>
              <a:defRPr sz="2811"/>
            </a:lvl3pPr>
            <a:lvl4pPr marL="1588788" indent="0">
              <a:buNone/>
              <a:defRPr sz="2358"/>
            </a:lvl4pPr>
            <a:lvl5pPr marL="2118384" indent="0">
              <a:buNone/>
              <a:defRPr sz="2358"/>
            </a:lvl5pPr>
            <a:lvl6pPr marL="2647979" indent="0">
              <a:buNone/>
              <a:defRPr sz="2358"/>
            </a:lvl6pPr>
            <a:lvl7pPr marL="3177576" indent="0">
              <a:buNone/>
              <a:defRPr sz="2358"/>
            </a:lvl7pPr>
            <a:lvl8pPr marL="3707172" indent="0">
              <a:buNone/>
              <a:defRPr sz="2358"/>
            </a:lvl8pPr>
            <a:lvl9pPr marL="4236767" indent="0">
              <a:buNone/>
              <a:defRPr sz="235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3"/>
          </a:xfrm>
          <a:solidFill>
            <a:schemeClr val="bg1">
              <a:lumMod val="75000"/>
            </a:schemeClr>
          </a:solidFill>
        </p:spPr>
        <p:txBody>
          <a:bodyPr lIns="108000"/>
          <a:lstStyle>
            <a:lvl1pPr marL="0" indent="0">
              <a:buNone/>
              <a:defRPr sz="1632">
                <a:solidFill>
                  <a:schemeClr val="bg1"/>
                </a:solidFill>
              </a:defRPr>
            </a:lvl1pPr>
            <a:lvl2pPr marL="529596" indent="0">
              <a:buNone/>
              <a:defRPr sz="1360"/>
            </a:lvl2pPr>
            <a:lvl3pPr marL="1059192" indent="0">
              <a:buNone/>
              <a:defRPr sz="1179"/>
            </a:lvl3pPr>
            <a:lvl4pPr marL="1588788" indent="0">
              <a:buNone/>
              <a:defRPr sz="997"/>
            </a:lvl4pPr>
            <a:lvl5pPr marL="2118384" indent="0">
              <a:buNone/>
              <a:defRPr sz="997"/>
            </a:lvl5pPr>
            <a:lvl6pPr marL="2647979" indent="0">
              <a:buNone/>
              <a:defRPr sz="997"/>
            </a:lvl6pPr>
            <a:lvl7pPr marL="3177576" indent="0">
              <a:buNone/>
              <a:defRPr sz="997"/>
            </a:lvl7pPr>
            <a:lvl8pPr marL="3707172" indent="0">
              <a:buNone/>
              <a:defRPr sz="997"/>
            </a:lvl8pPr>
            <a:lvl9pPr marL="4236767" indent="0">
              <a:buNone/>
              <a:defRPr sz="997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1088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088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362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Espace réservé du numéro de diapositive 28"/>
          <p:cNvSpPr>
            <a:spLocks noGrp="1"/>
          </p:cNvSpPr>
          <p:nvPr>
            <p:ph type="sldNum" sz="quarter" idx="4"/>
          </p:nvPr>
        </p:nvSpPr>
        <p:spPr>
          <a:xfrm>
            <a:off x="11074475" y="6238896"/>
            <a:ext cx="927067" cy="381000"/>
          </a:xfrm>
          <a:prstGeom prst="rect">
            <a:avLst/>
          </a:prstGeom>
        </p:spPr>
        <p:txBody>
          <a:bodyPr anchor="ctr"/>
          <a:lstStyle>
            <a:lvl1pPr algn="ctr">
              <a:defRPr sz="160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4457-9FD0-425A-AEDF-345C4DE023E5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Espace réservé du pied de page 16"/>
          <p:cNvSpPr>
            <a:spLocks noGrp="1"/>
          </p:cNvSpPr>
          <p:nvPr>
            <p:ph type="ftr" sz="quarter" idx="3"/>
          </p:nvPr>
        </p:nvSpPr>
        <p:spPr>
          <a:xfrm>
            <a:off x="8286766" y="6246835"/>
            <a:ext cx="2762269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922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2184" y="633702"/>
            <a:ext cx="10343560" cy="81040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err="1"/>
              <a:t>Titre</a:t>
            </a:r>
            <a:r>
              <a:rPr lang="en-US" dirty="0"/>
              <a:t> de la </a:t>
            </a:r>
            <a:r>
              <a:rPr lang="en-US" dirty="0" err="1"/>
              <a:t>diapositive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185" y="1600202"/>
            <a:ext cx="10177377" cy="44199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599" y="6454588"/>
            <a:ext cx="2844801" cy="266888"/>
          </a:xfrm>
          <a:prstGeom prst="rect">
            <a:avLst/>
          </a:prstGeom>
        </p:spPr>
        <p:txBody>
          <a:bodyPr vert="horz" lIns="116805" tIns="58403" rIns="116805" bIns="58403" rtlCol="0" anchor="ctr"/>
          <a:lstStyle>
            <a:lvl1pPr algn="r">
              <a:defRPr sz="1088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1088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088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23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ftr="0" dt="0"/>
  <p:txStyles>
    <p:titleStyle>
      <a:lvl1pPr algn="l" defTabSz="529596" rtl="0" eaLnBrk="1" latinLnBrk="0" hangingPunct="1">
        <a:spcBef>
          <a:spcPct val="0"/>
        </a:spcBef>
        <a:buNone/>
        <a:defRPr sz="4081" kern="1200" baseline="0">
          <a:solidFill>
            <a:srgbClr val="F07F0A"/>
          </a:solidFill>
          <a:latin typeface="+mj-lt"/>
          <a:ea typeface="+mj-ea"/>
          <a:cs typeface="+mj-cs"/>
        </a:defRPr>
      </a:lvl1pPr>
    </p:titleStyle>
    <p:bodyStyle>
      <a:lvl1pPr marL="397197" indent="-397197" algn="l" defTabSz="529596" rtl="0" eaLnBrk="1" latinLnBrk="0" hangingPunct="1">
        <a:spcBef>
          <a:spcPct val="20000"/>
        </a:spcBef>
        <a:buClr>
          <a:srgbClr val="F07F0A"/>
        </a:buClr>
        <a:buSzPct val="85000"/>
        <a:buFont typeface="Lucida Grande"/>
        <a:buChar char="■"/>
        <a:defRPr sz="3718" kern="1200">
          <a:solidFill>
            <a:srgbClr val="1C307E"/>
          </a:solidFill>
          <a:latin typeface="+mn-lt"/>
          <a:ea typeface="+mn-ea"/>
          <a:cs typeface="+mn-cs"/>
        </a:defRPr>
      </a:lvl1pPr>
      <a:lvl2pPr marL="698599" indent="-264423" algn="l" defTabSz="529596" rtl="0" eaLnBrk="1" latinLnBrk="0" hangingPunct="1">
        <a:spcBef>
          <a:spcPct val="20000"/>
        </a:spcBef>
        <a:buClr>
          <a:srgbClr val="F07F0A"/>
        </a:buClr>
        <a:buSzPct val="80000"/>
        <a:buFont typeface="Arial"/>
        <a:buChar char="–"/>
        <a:defRPr sz="3264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868352" indent="-199133" algn="l" defTabSz="529596" rtl="0" eaLnBrk="1" latinLnBrk="0" hangingPunct="1">
        <a:spcBef>
          <a:spcPct val="20000"/>
        </a:spcBef>
        <a:buClr>
          <a:srgbClr val="F07F0A"/>
        </a:buClr>
        <a:buFont typeface="Arial"/>
        <a:buChar char="•"/>
        <a:defRPr sz="2811" kern="1200">
          <a:solidFill>
            <a:srgbClr val="1C307E"/>
          </a:solidFill>
          <a:latin typeface="+mn-lt"/>
          <a:ea typeface="+mn-ea"/>
          <a:cs typeface="+mn-cs"/>
        </a:defRPr>
      </a:lvl3pPr>
      <a:lvl4pPr marL="1168684" indent="-264798" algn="l" defTabSz="529596" rtl="0" eaLnBrk="1" latinLnBrk="0" hangingPunct="1">
        <a:spcBef>
          <a:spcPct val="20000"/>
        </a:spcBef>
        <a:buFont typeface="Arial"/>
        <a:buChar char="–"/>
        <a:defRPr sz="2358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1403726" indent="-199133" algn="l" defTabSz="529596" rtl="0" eaLnBrk="1" latinLnBrk="0" hangingPunct="1">
        <a:spcBef>
          <a:spcPct val="20000"/>
        </a:spcBef>
        <a:buFont typeface="Arial"/>
        <a:buChar char="•"/>
        <a:defRPr sz="1814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912778" indent="-264798" algn="l" defTabSz="529596" rtl="0" eaLnBrk="1" latinLnBrk="0" hangingPunct="1">
        <a:spcBef>
          <a:spcPct val="20000"/>
        </a:spcBef>
        <a:buFont typeface="Arial"/>
        <a:buChar char="•"/>
        <a:defRPr sz="2358" kern="1200">
          <a:solidFill>
            <a:schemeClr val="tx1"/>
          </a:solidFill>
          <a:latin typeface="+mn-lt"/>
          <a:ea typeface="+mn-ea"/>
          <a:cs typeface="+mn-cs"/>
        </a:defRPr>
      </a:lvl6pPr>
      <a:lvl7pPr marL="3442373" indent="-264798" algn="l" defTabSz="529596" rtl="0" eaLnBrk="1" latinLnBrk="0" hangingPunct="1">
        <a:spcBef>
          <a:spcPct val="20000"/>
        </a:spcBef>
        <a:buFont typeface="Arial"/>
        <a:buChar char="•"/>
        <a:defRPr sz="2358" kern="1200">
          <a:solidFill>
            <a:schemeClr val="tx1"/>
          </a:solidFill>
          <a:latin typeface="+mn-lt"/>
          <a:ea typeface="+mn-ea"/>
          <a:cs typeface="+mn-cs"/>
        </a:defRPr>
      </a:lvl7pPr>
      <a:lvl8pPr marL="3971970" indent="-264798" algn="l" defTabSz="529596" rtl="0" eaLnBrk="1" latinLnBrk="0" hangingPunct="1">
        <a:spcBef>
          <a:spcPct val="20000"/>
        </a:spcBef>
        <a:buFont typeface="Arial"/>
        <a:buChar char="•"/>
        <a:defRPr sz="2358" kern="1200">
          <a:solidFill>
            <a:schemeClr val="tx1"/>
          </a:solidFill>
          <a:latin typeface="+mn-lt"/>
          <a:ea typeface="+mn-ea"/>
          <a:cs typeface="+mn-cs"/>
        </a:defRPr>
      </a:lvl8pPr>
      <a:lvl9pPr marL="4501566" indent="-264798" algn="l" defTabSz="529596" rtl="0" eaLnBrk="1" latinLnBrk="0" hangingPunct="1">
        <a:spcBef>
          <a:spcPct val="20000"/>
        </a:spcBef>
        <a:buFont typeface="Arial"/>
        <a:buChar char="•"/>
        <a:defRPr sz="23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9596" rtl="0" eaLnBrk="1" latinLnBrk="0" hangingPunct="1">
        <a:defRPr sz="2086" kern="1200">
          <a:solidFill>
            <a:schemeClr val="tx1"/>
          </a:solidFill>
          <a:latin typeface="+mn-lt"/>
          <a:ea typeface="+mn-ea"/>
          <a:cs typeface="+mn-cs"/>
        </a:defRPr>
      </a:lvl1pPr>
      <a:lvl2pPr marL="529596" algn="l" defTabSz="529596" rtl="0" eaLnBrk="1" latinLnBrk="0" hangingPunct="1">
        <a:defRPr sz="2086" kern="1200">
          <a:solidFill>
            <a:schemeClr val="tx1"/>
          </a:solidFill>
          <a:latin typeface="+mn-lt"/>
          <a:ea typeface="+mn-ea"/>
          <a:cs typeface="+mn-cs"/>
        </a:defRPr>
      </a:lvl2pPr>
      <a:lvl3pPr marL="1059192" algn="l" defTabSz="529596" rtl="0" eaLnBrk="1" latinLnBrk="0" hangingPunct="1">
        <a:defRPr sz="2086" kern="1200">
          <a:solidFill>
            <a:schemeClr val="tx1"/>
          </a:solidFill>
          <a:latin typeface="+mn-lt"/>
          <a:ea typeface="+mn-ea"/>
          <a:cs typeface="+mn-cs"/>
        </a:defRPr>
      </a:lvl3pPr>
      <a:lvl4pPr marL="1588788" algn="l" defTabSz="529596" rtl="0" eaLnBrk="1" latinLnBrk="0" hangingPunct="1">
        <a:defRPr sz="2086" kern="1200">
          <a:solidFill>
            <a:schemeClr val="tx1"/>
          </a:solidFill>
          <a:latin typeface="+mn-lt"/>
          <a:ea typeface="+mn-ea"/>
          <a:cs typeface="+mn-cs"/>
        </a:defRPr>
      </a:lvl4pPr>
      <a:lvl5pPr marL="2118384" algn="l" defTabSz="529596" rtl="0" eaLnBrk="1" latinLnBrk="0" hangingPunct="1">
        <a:defRPr sz="2086" kern="1200">
          <a:solidFill>
            <a:schemeClr val="tx1"/>
          </a:solidFill>
          <a:latin typeface="+mn-lt"/>
          <a:ea typeface="+mn-ea"/>
          <a:cs typeface="+mn-cs"/>
        </a:defRPr>
      </a:lvl5pPr>
      <a:lvl6pPr marL="2647979" algn="l" defTabSz="529596" rtl="0" eaLnBrk="1" latinLnBrk="0" hangingPunct="1">
        <a:defRPr sz="2086" kern="1200">
          <a:solidFill>
            <a:schemeClr val="tx1"/>
          </a:solidFill>
          <a:latin typeface="+mn-lt"/>
          <a:ea typeface="+mn-ea"/>
          <a:cs typeface="+mn-cs"/>
        </a:defRPr>
      </a:lvl6pPr>
      <a:lvl7pPr marL="3177576" algn="l" defTabSz="529596" rtl="0" eaLnBrk="1" latinLnBrk="0" hangingPunct="1">
        <a:defRPr sz="2086" kern="1200">
          <a:solidFill>
            <a:schemeClr val="tx1"/>
          </a:solidFill>
          <a:latin typeface="+mn-lt"/>
          <a:ea typeface="+mn-ea"/>
          <a:cs typeface="+mn-cs"/>
        </a:defRPr>
      </a:lvl7pPr>
      <a:lvl8pPr marL="3707172" algn="l" defTabSz="529596" rtl="0" eaLnBrk="1" latinLnBrk="0" hangingPunct="1">
        <a:defRPr sz="2086" kern="1200">
          <a:solidFill>
            <a:schemeClr val="tx1"/>
          </a:solidFill>
          <a:latin typeface="+mn-lt"/>
          <a:ea typeface="+mn-ea"/>
          <a:cs typeface="+mn-cs"/>
        </a:defRPr>
      </a:lvl8pPr>
      <a:lvl9pPr marL="4236767" algn="l" defTabSz="529596" rtl="0" eaLnBrk="1" latinLnBrk="0" hangingPunct="1">
        <a:defRPr sz="20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8E538F3-54A3-4C49-9DA5-ED4E3018C7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799" y="4708977"/>
            <a:ext cx="8534400" cy="999300"/>
          </a:xfrm>
        </p:spPr>
        <p:txBody>
          <a:bodyPr/>
          <a:lstStyle/>
          <a:p>
            <a:r>
              <a:rPr lang="fr-FR" dirty="0" smtClean="0"/>
              <a:t>PAULE DE VIGUIER – N+2</a:t>
            </a:r>
          </a:p>
          <a:p>
            <a:r>
              <a:rPr lang="fr-FR" dirty="0" smtClean="0"/>
              <a:t>22/12/2023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PLAN D’INTERVENTION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531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FEAE4457-9FD0-425A-AEDF-345C4DE023E5}" type="slidenum">
              <a:rPr lang="fr-FR" smtClean="0">
                <a:solidFill>
                  <a:srgbClr val="1F497D"/>
                </a:solidFill>
              </a:rPr>
              <a:pPr/>
              <a:t>2</a:t>
            </a:fld>
            <a:endParaRPr lang="fr-FR" dirty="0">
              <a:solidFill>
                <a:srgbClr val="1F497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7" y="431800"/>
            <a:ext cx="11125200" cy="5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97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FEAE4457-9FD0-425A-AEDF-345C4DE023E5}" type="slidenum">
              <a:rPr lang="fr-FR" smtClean="0">
                <a:solidFill>
                  <a:srgbClr val="1F497D"/>
                </a:solidFill>
              </a:rPr>
              <a:pPr/>
              <a:t>3</a:t>
            </a:fld>
            <a:endParaRPr lang="fr-FR" dirty="0">
              <a:solidFill>
                <a:srgbClr val="1F497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183876" y="-1282703"/>
            <a:ext cx="4977581" cy="9872133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>
            <a:off x="778933" y="1346200"/>
            <a:ext cx="33867" cy="4639733"/>
          </a:xfrm>
          <a:prstGeom prst="line">
            <a:avLst/>
          </a:prstGeom>
          <a:ln w="57150"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855133" y="5952067"/>
            <a:ext cx="6587067" cy="33866"/>
          </a:xfrm>
          <a:prstGeom prst="line">
            <a:avLst/>
          </a:prstGeom>
          <a:ln w="571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778933" y="1346200"/>
            <a:ext cx="6671734" cy="0"/>
          </a:xfrm>
          <a:prstGeom prst="line">
            <a:avLst/>
          </a:prstGeom>
          <a:ln w="571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7442200" y="1346200"/>
            <a:ext cx="0" cy="4622800"/>
          </a:xfrm>
          <a:prstGeom prst="line">
            <a:avLst/>
          </a:prstGeom>
          <a:ln w="571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H="1">
            <a:off x="7518400" y="2226733"/>
            <a:ext cx="16933" cy="2878667"/>
          </a:xfrm>
          <a:prstGeom prst="line">
            <a:avLst/>
          </a:prstGeom>
          <a:ln w="571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7560733" y="2235200"/>
            <a:ext cx="2429934" cy="16933"/>
          </a:xfrm>
          <a:prstGeom prst="line">
            <a:avLst/>
          </a:prstGeom>
          <a:ln w="57150"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10024533" y="2226733"/>
            <a:ext cx="8467" cy="2878667"/>
          </a:xfrm>
          <a:prstGeom prst="line">
            <a:avLst/>
          </a:prstGeom>
          <a:ln w="571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7535333" y="5105400"/>
            <a:ext cx="2455334" cy="0"/>
          </a:xfrm>
          <a:prstGeom prst="line">
            <a:avLst/>
          </a:prstGeom>
          <a:ln w="571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V="1">
            <a:off x="9889067" y="1227667"/>
            <a:ext cx="0" cy="999066"/>
          </a:xfrm>
          <a:prstGeom prst="line">
            <a:avLst/>
          </a:prstGeom>
          <a:ln w="57150"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9922933" y="1164572"/>
            <a:ext cx="685800" cy="0"/>
          </a:xfrm>
          <a:prstGeom prst="line">
            <a:avLst/>
          </a:prstGeom>
          <a:ln w="571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9889067" y="2133600"/>
            <a:ext cx="2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9901767" y="2218266"/>
            <a:ext cx="143932" cy="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10079565" y="2252133"/>
            <a:ext cx="29632" cy="508000"/>
          </a:xfrm>
          <a:prstGeom prst="line">
            <a:avLst/>
          </a:prstGeom>
          <a:ln w="571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10066865" y="2777067"/>
            <a:ext cx="541868" cy="0"/>
          </a:xfrm>
          <a:prstGeom prst="line">
            <a:avLst/>
          </a:prstGeom>
          <a:ln w="571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ZoneTexte 52"/>
          <p:cNvSpPr txBox="1"/>
          <p:nvPr/>
        </p:nvSpPr>
        <p:spPr>
          <a:xfrm>
            <a:off x="3763564" y="-58762"/>
            <a:ext cx="17652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PROCEDURE COUPURE GM</a:t>
            </a:r>
            <a:endParaRPr lang="fr-FR" sz="1100" b="1" dirty="0"/>
          </a:p>
        </p:txBody>
      </p:sp>
      <p:sp>
        <p:nvSpPr>
          <p:cNvPr id="54" name="ZoneTexte 53"/>
          <p:cNvSpPr txBox="1"/>
          <p:nvPr/>
        </p:nvSpPr>
        <p:spPr>
          <a:xfrm>
            <a:off x="3497465" y="122866"/>
            <a:ext cx="22974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Mise en Sécurité ZS.2.05 – Annexe 2</a:t>
            </a:r>
            <a:endParaRPr lang="fr-FR" sz="1100" b="1" dirty="0"/>
          </a:p>
        </p:txBody>
      </p:sp>
      <p:sp>
        <p:nvSpPr>
          <p:cNvPr id="55" name="ZoneTexte 54"/>
          <p:cNvSpPr txBox="1"/>
          <p:nvPr/>
        </p:nvSpPr>
        <p:spPr>
          <a:xfrm>
            <a:off x="5935133" y="638822"/>
            <a:ext cx="864339" cy="369332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ZS.2.05</a:t>
            </a:r>
            <a:endParaRPr lang="fr-FR" dirty="0"/>
          </a:p>
        </p:txBody>
      </p:sp>
      <p:cxnSp>
        <p:nvCxnSpPr>
          <p:cNvPr id="57" name="Connecteur droit avec flèche 56"/>
          <p:cNvCxnSpPr/>
          <p:nvPr/>
        </p:nvCxnSpPr>
        <p:spPr>
          <a:xfrm flipH="1">
            <a:off x="5362384" y="980828"/>
            <a:ext cx="593294" cy="2744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8527469" y="1515220"/>
            <a:ext cx="864339" cy="369332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ZS.2.06</a:t>
            </a:r>
            <a:endParaRPr lang="fr-FR" dirty="0"/>
          </a:p>
        </p:txBody>
      </p:sp>
      <p:cxnSp>
        <p:nvCxnSpPr>
          <p:cNvPr id="61" name="Connecteur droit avec flèche 60"/>
          <p:cNvCxnSpPr/>
          <p:nvPr/>
        </p:nvCxnSpPr>
        <p:spPr>
          <a:xfrm flipH="1">
            <a:off x="8060267" y="1884552"/>
            <a:ext cx="467202" cy="249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60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FEAE4457-9FD0-425A-AEDF-345C4DE023E5}" type="slidenum">
              <a:rPr lang="fr-FR" smtClean="0">
                <a:solidFill>
                  <a:srgbClr val="1F497D"/>
                </a:solidFill>
              </a:rPr>
              <a:pPr/>
              <a:t>4</a:t>
            </a:fld>
            <a:endParaRPr lang="fr-FR" dirty="0">
              <a:solidFill>
                <a:srgbClr val="1F497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17" y="946758"/>
            <a:ext cx="4964101" cy="532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00625" y="1962150"/>
            <a:ext cx="97631" cy="57150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638910" y="2072640"/>
            <a:ext cx="821059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GM C5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282" y="1570175"/>
            <a:ext cx="1201981" cy="1157621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cxnSp>
        <p:nvCxnSpPr>
          <p:cNvPr id="14" name="Connecteur droit avec flèche 13"/>
          <p:cNvCxnSpPr>
            <a:endCxn id="9" idx="3"/>
          </p:cNvCxnSpPr>
          <p:nvPr/>
        </p:nvCxnSpPr>
        <p:spPr>
          <a:xfrm flipH="1" flipV="1">
            <a:off x="5098256" y="1990725"/>
            <a:ext cx="236914" cy="1156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532" y="4563233"/>
            <a:ext cx="1095189" cy="1240593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5" y="4563234"/>
            <a:ext cx="1529715" cy="1272822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cxnSp>
        <p:nvCxnSpPr>
          <p:cNvPr id="26" name="Connecteur droit avec flèche 25"/>
          <p:cNvCxnSpPr/>
          <p:nvPr/>
        </p:nvCxnSpPr>
        <p:spPr>
          <a:xfrm flipH="1">
            <a:off x="4297681" y="5828244"/>
            <a:ext cx="170624" cy="1745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933" y="444426"/>
            <a:ext cx="1484722" cy="1127167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8" name="Ellipse 7"/>
          <p:cNvSpPr/>
          <p:nvPr/>
        </p:nvSpPr>
        <p:spPr>
          <a:xfrm>
            <a:off x="1812703" y="864672"/>
            <a:ext cx="480750" cy="20636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3985188" y="600677"/>
            <a:ext cx="1221812" cy="12958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426" y="4550002"/>
            <a:ext cx="1137817" cy="1278241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71747" y="4735785"/>
            <a:ext cx="1240591" cy="89549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00988" y="1475990"/>
            <a:ext cx="1216115" cy="1284817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55104" y="1728571"/>
            <a:ext cx="1188650" cy="77343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92" y="2538882"/>
            <a:ext cx="1437898" cy="959152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7" name="Ellipse 26"/>
          <p:cNvSpPr/>
          <p:nvPr/>
        </p:nvSpPr>
        <p:spPr>
          <a:xfrm>
            <a:off x="889261" y="2646058"/>
            <a:ext cx="941194" cy="410838"/>
          </a:xfrm>
          <a:prstGeom prst="ellipse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droit avec flèche 28"/>
          <p:cNvCxnSpPr/>
          <p:nvPr/>
        </p:nvCxnSpPr>
        <p:spPr>
          <a:xfrm flipH="1" flipV="1">
            <a:off x="874501" y="2009280"/>
            <a:ext cx="446299" cy="4760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Ellipse 34"/>
          <p:cNvSpPr/>
          <p:nvPr/>
        </p:nvSpPr>
        <p:spPr>
          <a:xfrm>
            <a:off x="8602266" y="2436364"/>
            <a:ext cx="281662" cy="27934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7275351" y="2714041"/>
            <a:ext cx="1960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Vannes de pied de </a:t>
            </a:r>
          </a:p>
          <a:p>
            <a:r>
              <a:rPr lang="fr-FR" dirty="0" smtClean="0"/>
              <a:t>colonne à fermer</a:t>
            </a:r>
            <a:endParaRPr lang="fr-FR" dirty="0"/>
          </a:p>
        </p:txBody>
      </p:sp>
      <p:pic>
        <p:nvPicPr>
          <p:cNvPr id="51" name="Image 5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790" y="4550003"/>
            <a:ext cx="1514223" cy="1253824"/>
          </a:xfrm>
          <a:prstGeom prst="rect">
            <a:avLst/>
          </a:prstGeom>
        </p:spPr>
      </p:pic>
      <p:sp>
        <p:nvSpPr>
          <p:cNvPr id="54" name="Ellipse 53"/>
          <p:cNvSpPr/>
          <p:nvPr/>
        </p:nvSpPr>
        <p:spPr>
          <a:xfrm>
            <a:off x="6868339" y="4893074"/>
            <a:ext cx="267924" cy="203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6" name="Connecteur droit avec flèche 55"/>
          <p:cNvCxnSpPr/>
          <p:nvPr/>
        </p:nvCxnSpPr>
        <p:spPr>
          <a:xfrm flipH="1" flipV="1">
            <a:off x="7123972" y="5067325"/>
            <a:ext cx="642408" cy="180323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9375232" y="1561402"/>
            <a:ext cx="23255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Afin de mettre en sécurité la ZS.2.05, il faut:</a:t>
            </a:r>
          </a:p>
          <a:p>
            <a:r>
              <a:rPr lang="fr-FR" sz="1200" dirty="0" smtClean="0"/>
              <a:t>1 – Fermer les vannes de pied de colonne de la </a:t>
            </a:r>
            <a:r>
              <a:rPr lang="fr-FR" sz="1200" dirty="0" smtClean="0">
                <a:solidFill>
                  <a:srgbClr val="FF0000"/>
                </a:solidFill>
              </a:rPr>
              <a:t>gaine C5 GMAO 1008570 </a:t>
            </a:r>
            <a:r>
              <a:rPr lang="fr-FR" sz="1200" dirty="0" smtClean="0"/>
              <a:t>code pompier PRR2U2 </a:t>
            </a:r>
          </a:p>
          <a:p>
            <a:r>
              <a:rPr lang="fr-FR" sz="1200" dirty="0" smtClean="0"/>
              <a:t>située dans la circulation PRR2C0.</a:t>
            </a:r>
          </a:p>
          <a:p>
            <a:r>
              <a:rPr lang="fr-FR" sz="1200" dirty="0" smtClean="0"/>
              <a:t>2 – Vérifier que les vannes de bouclage secondaires situées dans le </a:t>
            </a:r>
            <a:r>
              <a:rPr lang="fr-FR" sz="1200" dirty="0" smtClean="0">
                <a:solidFill>
                  <a:srgbClr val="FF0000"/>
                </a:solidFill>
              </a:rPr>
              <a:t>faux plafond de la passerelle </a:t>
            </a:r>
          </a:p>
          <a:p>
            <a:r>
              <a:rPr lang="fr-FR" sz="1200" dirty="0" smtClean="0">
                <a:solidFill>
                  <a:srgbClr val="FF0000"/>
                </a:solidFill>
              </a:rPr>
              <a:t>PRM2C</a:t>
            </a:r>
            <a:r>
              <a:rPr lang="fr-FR" sz="1200" dirty="0" smtClean="0"/>
              <a:t> et de la </a:t>
            </a:r>
            <a:r>
              <a:rPr lang="fr-FR" sz="1200" dirty="0" smtClean="0">
                <a:solidFill>
                  <a:srgbClr val="FF0000"/>
                </a:solidFill>
              </a:rPr>
              <a:t>circulation PRR2C0 </a:t>
            </a:r>
            <a:r>
              <a:rPr lang="fr-FR" sz="1200" dirty="0" smtClean="0"/>
              <a:t>soient bien fermées.</a:t>
            </a:r>
          </a:p>
          <a:p>
            <a:r>
              <a:rPr lang="fr-FR" sz="1200" dirty="0" smtClean="0"/>
              <a:t>3 – Fermer les vannes de bouclage O² + Air + vide dans le faux plafond de la </a:t>
            </a:r>
            <a:r>
              <a:rPr lang="fr-FR" sz="1200" dirty="0" smtClean="0">
                <a:solidFill>
                  <a:srgbClr val="FF0000"/>
                </a:solidFill>
              </a:rPr>
              <a:t>circulation PRP2C0</a:t>
            </a:r>
            <a:r>
              <a:rPr lang="fr-FR" sz="1200" dirty="0" smtClean="0"/>
              <a:t>.</a:t>
            </a:r>
            <a:endParaRPr lang="fr-FR" sz="1200" dirty="0"/>
          </a:p>
        </p:txBody>
      </p:sp>
      <p:sp>
        <p:nvSpPr>
          <p:cNvPr id="63" name="ZoneTexte 62"/>
          <p:cNvSpPr txBox="1"/>
          <p:nvPr/>
        </p:nvSpPr>
        <p:spPr>
          <a:xfrm>
            <a:off x="893492" y="3119588"/>
            <a:ext cx="1207382" cy="2616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1100" dirty="0" smtClean="0"/>
              <a:t>Passerelle PRM2C</a:t>
            </a:r>
            <a:endParaRPr lang="fr-FR" sz="1100" dirty="0"/>
          </a:p>
        </p:txBody>
      </p:sp>
      <p:sp>
        <p:nvSpPr>
          <p:cNvPr id="64" name="ZoneTexte 63"/>
          <p:cNvSpPr txBox="1"/>
          <p:nvPr/>
        </p:nvSpPr>
        <p:spPr>
          <a:xfrm>
            <a:off x="1497183" y="1286299"/>
            <a:ext cx="1277914" cy="2616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1100" dirty="0" smtClean="0"/>
              <a:t>Circulation PRR2C0</a:t>
            </a:r>
            <a:endParaRPr lang="fr-FR" sz="1100" dirty="0"/>
          </a:p>
        </p:txBody>
      </p:sp>
      <p:sp>
        <p:nvSpPr>
          <p:cNvPr id="66" name="ZoneTexte 65"/>
          <p:cNvSpPr txBox="1"/>
          <p:nvPr/>
        </p:nvSpPr>
        <p:spPr>
          <a:xfrm>
            <a:off x="6072305" y="2723106"/>
            <a:ext cx="994183" cy="43088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1100" dirty="0" smtClean="0"/>
              <a:t>Code Pompier</a:t>
            </a:r>
          </a:p>
          <a:p>
            <a:r>
              <a:rPr lang="fr-FR" sz="1100" dirty="0" smtClean="0"/>
              <a:t>PRR2U2</a:t>
            </a:r>
            <a:endParaRPr lang="fr-FR" sz="1100" dirty="0"/>
          </a:p>
        </p:txBody>
      </p:sp>
      <p:sp>
        <p:nvSpPr>
          <p:cNvPr id="10" name="ZoneTexte 9"/>
          <p:cNvSpPr txBox="1"/>
          <p:nvPr/>
        </p:nvSpPr>
        <p:spPr>
          <a:xfrm>
            <a:off x="5128929" y="5855666"/>
            <a:ext cx="1273105" cy="2616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1100" dirty="0" smtClean="0"/>
              <a:t>Circulation PRP2C0</a:t>
            </a:r>
            <a:endParaRPr lang="fr-FR" sz="11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231968" y="-5522"/>
            <a:ext cx="22974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/>
              <a:t>PROCEDURE COUPURE GM</a:t>
            </a:r>
          </a:p>
          <a:p>
            <a:r>
              <a:rPr lang="fr-FR" sz="1100" b="1" dirty="0" smtClean="0"/>
              <a:t>Mise en Sécurité ZS.2.05 – Annexe 3</a:t>
            </a:r>
            <a:endParaRPr lang="fr-FR" sz="1100" b="1" dirty="0"/>
          </a:p>
        </p:txBody>
      </p:sp>
      <p:sp>
        <p:nvSpPr>
          <p:cNvPr id="20" name="Rectangle 19"/>
          <p:cNvSpPr/>
          <p:nvPr/>
        </p:nvSpPr>
        <p:spPr>
          <a:xfrm>
            <a:off x="944646" y="410536"/>
            <a:ext cx="460263" cy="1159639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rgbClr val="FF0000"/>
                </a:solidFill>
              </a:rPr>
              <a:t>2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25443" y="2519270"/>
            <a:ext cx="427928" cy="1003997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rgbClr val="FF0000"/>
                </a:solidFill>
              </a:rPr>
              <a:t>2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468305" y="4550002"/>
            <a:ext cx="532320" cy="127824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rgbClr val="FF0000"/>
                </a:solidFill>
              </a:rPr>
              <a:t>3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65545" y="1555423"/>
            <a:ext cx="538361" cy="1171033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rgbClr val="FF0000"/>
                </a:solidFill>
              </a:rPr>
              <a:t>1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660698" y="425365"/>
            <a:ext cx="5802296" cy="1084976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5660698" y="443743"/>
            <a:ext cx="5837392" cy="1077218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rgbClr val="FF0000"/>
                </a:solidFill>
              </a:rPr>
              <a:t>ATTENTION</a:t>
            </a:r>
          </a:p>
          <a:p>
            <a:r>
              <a:rPr lang="fr-FR" sz="1600" b="1" dirty="0">
                <a:solidFill>
                  <a:srgbClr val="FF0000"/>
                </a:solidFill>
              </a:rPr>
              <a:t>Avant toute coupure de GM, à la demande des secours ou lors d’opération de maintenance, </a:t>
            </a:r>
            <a:r>
              <a:rPr lang="fr-FR" sz="1600" b="1" u="sng" dirty="0">
                <a:solidFill>
                  <a:srgbClr val="FF0000"/>
                </a:solidFill>
              </a:rPr>
              <a:t>bien s’assurer que le service soit averti et ait donné son accord</a:t>
            </a:r>
            <a:r>
              <a:rPr lang="fr-FR" sz="16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559426" y="4550002"/>
            <a:ext cx="4694587" cy="1253824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7166639" y="1555423"/>
            <a:ext cx="2069505" cy="1167683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2918655" y="425365"/>
            <a:ext cx="1066533" cy="114481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2354005" y="2519270"/>
            <a:ext cx="1360974" cy="1003997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avec flèche 51"/>
          <p:cNvCxnSpPr/>
          <p:nvPr/>
        </p:nvCxnSpPr>
        <p:spPr>
          <a:xfrm flipH="1" flipV="1">
            <a:off x="6702458" y="2106397"/>
            <a:ext cx="1899808" cy="4238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7256641" y="1570175"/>
            <a:ext cx="1142353" cy="249198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rgbClr val="FF0000"/>
                </a:solidFill>
              </a:rPr>
              <a:t>GMAO:1008570</a:t>
            </a:r>
            <a:endParaRPr lang="fr-FR" sz="1100" dirty="0">
              <a:solidFill>
                <a:srgbClr val="FF0000"/>
              </a:solidFill>
            </a:endParaRPr>
          </a:p>
        </p:txBody>
      </p:sp>
      <p:cxnSp>
        <p:nvCxnSpPr>
          <p:cNvPr id="57" name="Connecteur droit avec flèche 56"/>
          <p:cNvCxnSpPr/>
          <p:nvPr/>
        </p:nvCxnSpPr>
        <p:spPr>
          <a:xfrm flipH="1" flipV="1">
            <a:off x="7066488" y="2019300"/>
            <a:ext cx="2379170" cy="417064"/>
          </a:xfrm>
          <a:prstGeom prst="straightConnector1">
            <a:avLst/>
          </a:prstGeom>
          <a:ln w="38100">
            <a:solidFill>
              <a:srgbClr val="FF0000"/>
            </a:solidFill>
            <a:headEnd w="lg" len="lg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/>
          <p:nvPr/>
        </p:nvCxnSpPr>
        <p:spPr>
          <a:xfrm flipH="1">
            <a:off x="3741355" y="3327246"/>
            <a:ext cx="5704303" cy="1129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 flipH="1" flipV="1">
            <a:off x="3789575" y="1634068"/>
            <a:ext cx="5656083" cy="18891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 flipH="1">
            <a:off x="5765481" y="4147794"/>
            <a:ext cx="4528589" cy="3110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60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2902</TotalTime>
  <Words>170</Words>
  <Application>Microsoft Office PowerPoint</Application>
  <PresentationFormat>Grand écran</PresentationFormat>
  <Paragraphs>33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Lucida Grande</vt:lpstr>
      <vt:lpstr>1_Thème Office</vt:lpstr>
      <vt:lpstr>PLAN D’INTERVENTION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Réalisations 2020 équipe PREPS</dc:title>
  <dc:creator>V G</dc:creator>
  <cp:lastModifiedBy>JEANJEAN Sébastien</cp:lastModifiedBy>
  <cp:revision>347</cp:revision>
  <cp:lastPrinted>2021-11-17T12:47:02Z</cp:lastPrinted>
  <dcterms:created xsi:type="dcterms:W3CDTF">2021-01-21T16:48:07Z</dcterms:created>
  <dcterms:modified xsi:type="dcterms:W3CDTF">2024-01-03T12:32:19Z</dcterms:modified>
</cp:coreProperties>
</file>